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5" autoAdjust="0"/>
    <p:restoredTop sz="56609" autoAdjust="0"/>
  </p:normalViewPr>
  <p:slideViewPr>
    <p:cSldViewPr snapToGrid="0">
      <p:cViewPr varScale="1">
        <p:scale>
          <a:sx n="46" d="100"/>
          <a:sy n="46" d="100"/>
        </p:scale>
        <p:origin x="-2248"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 recipe.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"apache" cookbook's "server"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include a recipe within another recipe and update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a:t>================================================================================</a:t>
            </a:r>
          </a:p>
          <a:p>
            <a:endParaRPr lang="en-US" dirty="0"/>
          </a:p>
          <a:p>
            <a:r>
              <a:rPr lang="en-US" dirty="0"/>
              <a:t>Missing Cookbooks:</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["workstation::setup"]</a:t>
            </a:r>
          </a:p>
          <a:p>
            <a:r>
              <a:rPr lang="en-US" dirty="0"/>
              <a:t>Synchronizing Cookbooks:</a:t>
            </a:r>
          </a:p>
          <a:p>
            <a:r>
              <a:rPr lang="en-US" dirty="0"/>
              <a:t>  -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75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smtClean="0"/>
              <a:t>include_recipe "workstation::setup"</a:t>
            </a:r>
            <a:endParaRPr lang="en-US" dirty="0"/>
          </a:p>
        </p:txBody>
      </p:sp>
      <p:sp>
        <p:nvSpPr>
          <p:cNvPr id="4" name="Content Placeholder 3"/>
          <p:cNvSpPr>
            <a:spLocks noGrp="1"/>
          </p:cNvSpPr>
          <p:nvPr>
            <p:ph sz="quarter" idx="12"/>
          </p:nvPr>
        </p:nvSpPr>
        <p:spPr/>
        <p:txBody>
          <a:bodyPr/>
          <a:lstStyle/>
          <a:p>
            <a:r>
              <a:rPr lang="en-US" dirty="0" smtClean="0"/>
              <a:t>Include the "setup" recipe from the "workstation"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smtClean="0"/>
              <a:t>include_recipe "apache::server"</a:t>
            </a:r>
            <a:endParaRPr lang="en-US" dirty="0"/>
          </a:p>
        </p:txBody>
      </p:sp>
      <p:sp>
        <p:nvSpPr>
          <p:cNvPr id="4" name="Content Placeholder 3"/>
          <p:cNvSpPr>
            <a:spLocks noGrp="1"/>
          </p:cNvSpPr>
          <p:nvPr>
            <p:ph sz="quarter" idx="12"/>
          </p:nvPr>
        </p:nvSpPr>
        <p:spPr/>
        <p:txBody>
          <a:bodyPr/>
          <a:lstStyle/>
          <a:p>
            <a:r>
              <a:rPr lang="en-US" dirty="0" smtClean="0"/>
              <a:t>Include the "server" recipe from the "apache"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a:t>
            </a:r>
            <a:endParaRPr lang="en-US" dirty="0"/>
          </a:p>
          <a:p>
            <a:pPr marL="1219169" lvl="2" indent="-609585">
              <a:buFont typeface="Wingdings" panose="05000000000000000000" pitchFamily="2" charset="2"/>
              <a:buChar char="Ø"/>
            </a:pPr>
            <a:r>
              <a:rPr lang="en-US" dirty="0"/>
              <a:t>L</a:t>
            </a:r>
            <a:r>
              <a:rPr lang="en-US" dirty="0" smtClean="0"/>
              <a:t>ocally apply multiple cookbooks' recipes</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recipe </a:t>
            </a:r>
            <a:endParaRPr lang="en-US" dirty="0" smtClean="0"/>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smtClean="0"/>
              <a:t>include_recipe "workstation::setup"</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en-US" sz="3200" dirty="0" smtClean="0">
                <a:solidFill>
                  <a:schemeClr val="tx1"/>
                </a:solidFill>
                <a:latin typeface="+mj-lt"/>
                <a:cs typeface="Courier New" panose="02070309020205020404" pitchFamily="49" charset="0"/>
              </a:rPr>
              <a:t>"server" </a:t>
            </a:r>
            <a:r>
              <a:rPr lang="en-US" sz="3200" dirty="0">
                <a:solidFill>
                  <a:schemeClr val="tx1"/>
                </a:solidFill>
                <a:latin typeface="+mj-lt"/>
                <a:cs typeface="Courier New" panose="02070309020205020404" pitchFamily="49" charset="0"/>
              </a:rPr>
              <a:t>recipe from the "apache" 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smtClean="0"/>
              <a:t>include_recipe "apache::server"</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apache</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smtClean="0"/>
              <a:t>" within </a:t>
            </a:r>
            <a:r>
              <a:rPr lang="en-US" dirty="0" smtClean="0"/>
              <a:t>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t>https://docs.chef.io/chef_client.html</a:t>
            </a:r>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-r \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15161</TotalTime>
  <Words>3490</Words>
  <Application>Microsoft Macintosh PowerPoint</Application>
  <PresentationFormat>Custom</PresentationFormat>
  <Paragraphs>339</Paragraphs>
  <Slides>29</Slides>
  <Notes>29</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Rebekah Everest</cp:lastModifiedBy>
  <cp:revision>1876</cp:revision>
  <cp:lastPrinted>2015-02-07T23:49:10Z</cp:lastPrinted>
  <dcterms:created xsi:type="dcterms:W3CDTF">2012-09-13T17:36:07Z</dcterms:created>
  <dcterms:modified xsi:type="dcterms:W3CDTF">2015-10-06T18:10:45Z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